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32" r:id="rId3"/>
  </p:sldMasterIdLst>
  <p:notesMasterIdLst>
    <p:notesMasterId r:id="rId5"/>
  </p:notesMasterIdLst>
  <p:handoutMasterIdLst>
    <p:handoutMasterId r:id="rId6"/>
  </p:handoutMasterIdLst>
  <p:sldIdLst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F00"/>
    <a:srgbClr val="002060"/>
    <a:srgbClr val="004B88"/>
    <a:srgbClr val="00467F"/>
    <a:srgbClr val="233859"/>
    <a:srgbClr val="15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Smith" userId="3b62bfea-8032-4c52-b108-c28180fbf2af" providerId="ADAL" clId="{6BBF9936-F19F-44E2-83B7-1C708C6FDDA7}"/>
    <pc:docChg chg="delSld delMainMaster">
      <pc:chgData name="Claire Smith" userId="3b62bfea-8032-4c52-b108-c28180fbf2af" providerId="ADAL" clId="{6BBF9936-F19F-44E2-83B7-1C708C6FDDA7}" dt="2023-05-05T13:29:37.509" v="1" actId="47"/>
      <pc:docMkLst>
        <pc:docMk/>
      </pc:docMkLst>
      <pc:sldChg chg="del">
        <pc:chgData name="Claire Smith" userId="3b62bfea-8032-4c52-b108-c28180fbf2af" providerId="ADAL" clId="{6BBF9936-F19F-44E2-83B7-1C708C6FDDA7}" dt="2023-05-05T13:29:32.209" v="0" actId="47"/>
        <pc:sldMkLst>
          <pc:docMk/>
          <pc:sldMk cId="459581680" sldId="263"/>
        </pc:sldMkLst>
      </pc:sldChg>
      <pc:sldChg chg="del">
        <pc:chgData name="Claire Smith" userId="3b62bfea-8032-4c52-b108-c28180fbf2af" providerId="ADAL" clId="{6BBF9936-F19F-44E2-83B7-1C708C6FDDA7}" dt="2023-05-05T13:29:37.509" v="1" actId="47"/>
        <pc:sldMkLst>
          <pc:docMk/>
          <pc:sldMk cId="1156293143" sldId="264"/>
        </pc:sldMkLst>
      </pc:sldChg>
      <pc:sldChg chg="del">
        <pc:chgData name="Claire Smith" userId="3b62bfea-8032-4c52-b108-c28180fbf2af" providerId="ADAL" clId="{6BBF9936-F19F-44E2-83B7-1C708C6FDDA7}" dt="2023-05-05T13:29:37.509" v="1" actId="47"/>
        <pc:sldMkLst>
          <pc:docMk/>
          <pc:sldMk cId="474315520" sldId="265"/>
        </pc:sldMkLst>
      </pc:sldChg>
      <pc:sldMasterChg chg="del delSldLayout">
        <pc:chgData name="Claire Smith" userId="3b62bfea-8032-4c52-b108-c28180fbf2af" providerId="ADAL" clId="{6BBF9936-F19F-44E2-83B7-1C708C6FDDA7}" dt="2023-05-05T13:29:37.509" v="1" actId="47"/>
        <pc:sldMasterMkLst>
          <pc:docMk/>
          <pc:sldMasterMk cId="1954503898" sldId="2147483739"/>
        </pc:sldMasterMkLst>
        <pc:sldLayoutChg chg="del">
          <pc:chgData name="Claire Smith" userId="3b62bfea-8032-4c52-b108-c28180fbf2af" providerId="ADAL" clId="{6BBF9936-F19F-44E2-83B7-1C708C6FDDA7}" dt="2023-05-05T13:29:37.509" v="1" actId="47"/>
          <pc:sldLayoutMkLst>
            <pc:docMk/>
            <pc:sldMasterMk cId="1954503898" sldId="2147483739"/>
            <pc:sldLayoutMk cId="3872178520" sldId="2147483740"/>
          </pc:sldLayoutMkLst>
        </pc:sldLayoutChg>
        <pc:sldLayoutChg chg="del">
          <pc:chgData name="Claire Smith" userId="3b62bfea-8032-4c52-b108-c28180fbf2af" providerId="ADAL" clId="{6BBF9936-F19F-44E2-83B7-1C708C6FDDA7}" dt="2023-05-05T13:29:37.509" v="1" actId="47"/>
          <pc:sldLayoutMkLst>
            <pc:docMk/>
            <pc:sldMasterMk cId="1954503898" sldId="2147483739"/>
            <pc:sldLayoutMk cId="3045136032" sldId="2147483741"/>
          </pc:sldLayoutMkLst>
        </pc:sldLayoutChg>
        <pc:sldLayoutChg chg="del">
          <pc:chgData name="Claire Smith" userId="3b62bfea-8032-4c52-b108-c28180fbf2af" providerId="ADAL" clId="{6BBF9936-F19F-44E2-83B7-1C708C6FDDA7}" dt="2023-05-05T13:29:37.509" v="1" actId="47"/>
          <pc:sldLayoutMkLst>
            <pc:docMk/>
            <pc:sldMasterMk cId="1954503898" sldId="2147483739"/>
            <pc:sldLayoutMk cId="2069279109" sldId="2147483742"/>
          </pc:sldLayoutMkLst>
        </pc:sldLayoutChg>
        <pc:sldLayoutChg chg="del">
          <pc:chgData name="Claire Smith" userId="3b62bfea-8032-4c52-b108-c28180fbf2af" providerId="ADAL" clId="{6BBF9936-F19F-44E2-83B7-1C708C6FDDA7}" dt="2023-05-05T13:29:37.509" v="1" actId="47"/>
          <pc:sldLayoutMkLst>
            <pc:docMk/>
            <pc:sldMasterMk cId="1954503898" sldId="2147483739"/>
            <pc:sldLayoutMk cId="3413331485" sldId="2147483743"/>
          </pc:sldLayoutMkLst>
        </pc:sldLayoutChg>
        <pc:sldLayoutChg chg="del">
          <pc:chgData name="Claire Smith" userId="3b62bfea-8032-4c52-b108-c28180fbf2af" providerId="ADAL" clId="{6BBF9936-F19F-44E2-83B7-1C708C6FDDA7}" dt="2023-05-05T13:29:37.509" v="1" actId="47"/>
          <pc:sldLayoutMkLst>
            <pc:docMk/>
            <pc:sldMasterMk cId="1954503898" sldId="2147483739"/>
            <pc:sldLayoutMk cId="2338448814" sldId="2147483744"/>
          </pc:sldLayoutMkLst>
        </pc:sldLayoutChg>
        <pc:sldLayoutChg chg="del">
          <pc:chgData name="Claire Smith" userId="3b62bfea-8032-4c52-b108-c28180fbf2af" providerId="ADAL" clId="{6BBF9936-F19F-44E2-83B7-1C708C6FDDA7}" dt="2023-05-05T13:29:37.509" v="1" actId="47"/>
          <pc:sldLayoutMkLst>
            <pc:docMk/>
            <pc:sldMasterMk cId="1954503898" sldId="2147483739"/>
            <pc:sldLayoutMk cId="3372656295" sldId="214748374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25E2A-42B5-BB47-A3C7-FFA94E7FDEA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EB43-98B5-774E-9D31-C675FA86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8EB1-2869-D94B-849D-930122BFC71E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8F560-7671-9943-9A27-E72342DFB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3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3409"/>
            <a:ext cx="9144000" cy="1650334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rgbClr val="233859"/>
                </a:solidFill>
              </a:defRPr>
            </a:lvl1pPr>
          </a:lstStyle>
          <a:p>
            <a:pPr algn="ctr"/>
            <a:r>
              <a:rPr lang="en-US" sz="8000">
                <a:solidFill>
                  <a:srgbClr val="233859"/>
                </a:solidFill>
                <a:latin typeface="Interstate-Black"/>
                <a:ea typeface="Gotham Narrow" charset="0"/>
                <a:cs typeface="Interstate-Black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718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3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n-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9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3"/>
            <a:ext cx="5410200" cy="3931398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8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7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33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FC50FC-A145-46EF-9175-1AE5DB939B8E}"/>
              </a:ext>
            </a:extLst>
          </p:cNvPr>
          <p:cNvSpPr/>
          <p:nvPr userDrawn="1"/>
        </p:nvSpPr>
        <p:spPr>
          <a:xfrm>
            <a:off x="0" y="-3062"/>
            <a:ext cx="12188951" cy="685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690098"/>
            <a:ext cx="11306626" cy="245354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230733"/>
            <a:ext cx="11306626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6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0C05FA-B7D4-4A8E-8397-5CB86D6CE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09" y="416602"/>
            <a:ext cx="2404153" cy="8206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69025"/>
            <a:ext cx="5675312" cy="3476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9026369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9"/>
            <a:ext cx="10515600" cy="3952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9"/>
            <a:ext cx="5157787" cy="3821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9"/>
            <a:ext cx="5183188" cy="3821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American Society of Clinical Oncology (ASCO). 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AEE3-88DB-4A28-B620-17407B0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CF45-8888-4A4B-907B-D1F29EE3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American Society of Clinical Oncology (ASCO). 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9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36675C-3CCD-4498-A6C3-81148DAABDD2}"/>
              </a:ext>
            </a:extLst>
          </p:cNvPr>
          <p:cNvSpPr/>
          <p:nvPr userDrawn="1"/>
        </p:nvSpPr>
        <p:spPr>
          <a:xfrm>
            <a:off x="0" y="-3062"/>
            <a:ext cx="12188951" cy="6856284"/>
          </a:xfrm>
          <a:prstGeom prst="rect">
            <a:avLst/>
          </a:prstGeom>
          <a:solidFill>
            <a:srgbClr val="007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810" y="2439581"/>
            <a:ext cx="11209676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1F6E4-36A7-44AF-BEAD-35940F13D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" y="416602"/>
            <a:ext cx="2404153" cy="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338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338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3717828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63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B01931-4A42-47D0-8724-C4C5310249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55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1950720"/>
            <a:ext cx="10741589" cy="22707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373879"/>
            <a:ext cx="10741588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>
                <a:solidFill>
                  <a:srgbClr val="59CB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Attribution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1F6E4-36A7-44AF-BEAD-35940F13D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" y="416602"/>
            <a:ext cx="2404153" cy="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6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3"/>
            <a:ext cx="5410200" cy="4103588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4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3409"/>
            <a:ext cx="9144000" cy="1650334"/>
          </a:xfrm>
        </p:spPr>
        <p:txBody>
          <a:bodyPr anchor="ctr">
            <a:normAutofit/>
          </a:bodyPr>
          <a:lstStyle>
            <a:lvl1pPr algn="ctr">
              <a:defRPr sz="80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SLIDE TITLE</a:t>
            </a:r>
            <a:endParaRPr lang="en-US" sz="8000">
              <a:solidFill>
                <a:srgbClr val="233859"/>
              </a:solidFill>
              <a:latin typeface="Interstate-Black"/>
              <a:ea typeface="Gotham Narrow" charset="0"/>
              <a:cs typeface="Interstate-Black"/>
            </a:endParaRPr>
          </a:p>
        </p:txBody>
      </p:sp>
    </p:spTree>
    <p:extLst>
      <p:ext uri="{BB962C8B-B14F-4D97-AF65-F5344CB8AC3E}">
        <p14:creationId xmlns:p14="http://schemas.microsoft.com/office/powerpoint/2010/main" val="89981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609600" y="3717828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11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9" r:id="rId2"/>
    <p:sldLayoutId id="2147483710" r:id="rId3"/>
    <p:sldLayoutId id="2147483713" r:id="rId4"/>
    <p:sldLayoutId id="2147483712" r:id="rId5"/>
    <p:sldLayoutId id="2147483715" r:id="rId6"/>
    <p:sldLayoutId id="214748371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233859"/>
          </a:solidFill>
          <a:latin typeface="Interstate-Black"/>
          <a:ea typeface="+mj-ea"/>
          <a:cs typeface="Interstate-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Interstate-Light"/>
          <a:ea typeface="+mn-ea"/>
          <a:cs typeface="Interstate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33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2" r:id="rId3"/>
    <p:sldLayoutId id="2147483730" r:id="rId4"/>
    <p:sldLayoutId id="2147483724" r:id="rId5"/>
    <p:sldLayoutId id="2147483727" r:id="rId6"/>
    <p:sldLayoutId id="214748373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FFFFF"/>
          </a:solidFill>
          <a:latin typeface="Interstate-Black"/>
          <a:ea typeface="+mj-ea"/>
          <a:cs typeface="Interstate-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FFFFFF"/>
          </a:solidFill>
          <a:latin typeface="Interstate-Light"/>
          <a:ea typeface="+mn-ea"/>
          <a:cs typeface="Interstate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CF7A-90BB-4E84-9EBC-F70EF04A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253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49A-18AE-4584-BE6B-ED443D2A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771" y="62536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2023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078" y="217034"/>
            <a:ext cx="85997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5A349-AE7C-4119-9450-0EFFF49F136D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02C4D8-D57A-4145-A15E-391CB7D02E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23" y="6232111"/>
            <a:ext cx="2020906" cy="4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6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facebook.com/cancerdotnet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hyperlink" Target="http://www.youtube.com/cancerdotnet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, website">
            <a:extLst>
              <a:ext uri="{FF2B5EF4-FFF2-40B4-BE49-F238E27FC236}">
                <a16:creationId xmlns:a16="http://schemas.microsoft.com/office/drawing/2014/main" id="{28427212-0206-08E2-80FF-A0D84D3D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202" y="2069780"/>
            <a:ext cx="6560088" cy="328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29E059-D5EF-4D35-AC26-BA0310EB893B}"/>
              </a:ext>
            </a:extLst>
          </p:cNvPr>
          <p:cNvSpPr txBox="1"/>
          <p:nvPr/>
        </p:nvSpPr>
        <p:spPr>
          <a:xfrm>
            <a:off x="6150886" y="2279719"/>
            <a:ext cx="62956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Content approved by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ASCO experts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Guides for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120+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cancer types and syndromes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Videos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podcasts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Award-winning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mobile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Spanish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language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Patient education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booklets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 sheets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A10D4-026A-4BA5-A79C-A1CF20F45622}"/>
              </a:ext>
            </a:extLst>
          </p:cNvPr>
          <p:cNvSpPr txBox="1"/>
          <p:nvPr/>
        </p:nvSpPr>
        <p:spPr>
          <a:xfrm>
            <a:off x="710184" y="262849"/>
            <a:ext cx="10771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Timely, Trusted, and Compassionate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8B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Patient Information from ASCO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F3A5C-14B6-9638-ECA5-797E11E7C918}"/>
              </a:ext>
            </a:extLst>
          </p:cNvPr>
          <p:cNvSpPr txBox="1"/>
          <p:nvPr/>
        </p:nvSpPr>
        <p:spPr>
          <a:xfrm>
            <a:off x="1692701" y="5308271"/>
            <a:ext cx="9968468" cy="1138773"/>
          </a:xfrm>
          <a:prstGeom prst="rect">
            <a:avLst/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7432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 www.cancer.net  •  Follow @CancerDotNet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EA432471-E969-BB32-087B-FA15280CE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230" y="5608084"/>
            <a:ext cx="368530" cy="368530"/>
          </a:xfrm>
          <a:prstGeom prst="rect">
            <a:avLst/>
          </a:prstGeom>
        </p:spPr>
      </p:pic>
      <p:pic>
        <p:nvPicPr>
          <p:cNvPr id="17" name="Picture 2" descr="YouTube">
            <a:hlinkClick r:id="rId5"/>
            <a:extLst>
              <a:ext uri="{FF2B5EF4-FFF2-40B4-BE49-F238E27FC236}">
                <a16:creationId xmlns:a16="http://schemas.microsoft.com/office/drawing/2014/main" id="{0D18EC70-2612-9A3A-E656-16CB1D76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299" y="5608084"/>
            <a:ext cx="368530" cy="3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">
            <a:extLst>
              <a:ext uri="{FF2B5EF4-FFF2-40B4-BE49-F238E27FC236}">
                <a16:creationId xmlns:a16="http://schemas.microsoft.com/office/drawing/2014/main" id="{5DA8FDF0-90B3-F440-9831-38239468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60" y="5577282"/>
            <a:ext cx="399332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ancer.Net; ASCO: Knowledge Conquers Cancer">
            <a:extLst>
              <a:ext uri="{FF2B5EF4-FFF2-40B4-BE49-F238E27FC236}">
                <a16:creationId xmlns:a16="http://schemas.microsoft.com/office/drawing/2014/main" id="{8CE1F6D6-419F-030B-4AD9-D5CB45336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831" y="6301212"/>
            <a:ext cx="1692040" cy="3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10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CO BLU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FE9D0FE-9BEF-48D6-97B7-860BA770F6CC}" vid="{FFECC575-2C86-4181-988E-96F6278269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Courier New</vt:lpstr>
      <vt:lpstr>Georgia</vt:lpstr>
      <vt:lpstr>Interstate-Black</vt:lpstr>
      <vt:lpstr>Interstate-Light</vt:lpstr>
      <vt:lpstr>Roboto</vt:lpstr>
      <vt:lpstr>Wingdings</vt:lpstr>
      <vt:lpstr>Custom Design</vt:lpstr>
      <vt:lpstr>ASCO BLUE SLIDES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Jon Moore</dc:creator>
  <cp:lastModifiedBy>Claire Smith</cp:lastModifiedBy>
  <cp:revision>1</cp:revision>
  <cp:lastPrinted>2017-07-10T16:28:17Z</cp:lastPrinted>
  <dcterms:created xsi:type="dcterms:W3CDTF">2017-04-13T14:12:31Z</dcterms:created>
  <dcterms:modified xsi:type="dcterms:W3CDTF">2023-05-05T13:29:42Z</dcterms:modified>
  <cp:contentStatus/>
</cp:coreProperties>
</file>